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35E56E-96A8-B0CE-5F44-C794B87EAD53}" v="118" dt="2026-04-22T19:52:00.9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9557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6161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755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84191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10286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52990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2553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9748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649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93075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29473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6C702-292E-4FE9-A1C0-3BD66BD67985}" type="datetimeFigureOut">
              <a:rPr lang="es-AR" smtClean="0"/>
              <a:t>27/4/2026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144B6-24F7-4132-92CA-5B00707A19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5409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10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F82E7-AEDD-1DF8-2135-269F6CCBD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B164E23-C016-C6A2-87D9-DCED7E14B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7C2947E-9E0F-F2F5-5EAC-D15DD8F2F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465" y="122529"/>
            <a:ext cx="10862388" cy="1325563"/>
          </a:xfrm>
        </p:spPr>
        <p:txBody>
          <a:bodyPr>
            <a:noAutofit/>
          </a:bodyPr>
          <a:lstStyle/>
          <a:p>
            <a:r>
              <a:rPr lang="es-E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De una innovación educativa abrupta hacia un abordaje de innovación integrado de las prácticas educativas de las carreras de ingeniería en el nivel superior </a:t>
            </a:r>
            <a:r>
              <a:rPr lang="es-E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latinoamericano.</a:t>
            </a:r>
            <a:endParaRPr lang="es-US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AB87E84A-A1DA-9602-9F59-2DAC06087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274618"/>
            <a:ext cx="10714653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Equipo de investigación </a:t>
            </a:r>
          </a:p>
          <a:p>
            <a:pPr marL="0" indent="0">
              <a:lnSpc>
                <a:spcPct val="150000"/>
              </a:lnSpc>
              <a:buNone/>
            </a:pPr>
            <a:endParaRPr lang="es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s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Mónica Liliana Nano</a:t>
            </a:r>
          </a:p>
          <a:p>
            <a:pPr lvl="1">
              <a:lnSpc>
                <a:spcPct val="150000"/>
              </a:lnSpc>
            </a:pPr>
            <a:r>
              <a:rPr lang="es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Gabriel </a:t>
            </a:r>
            <a:r>
              <a:rPr lang="es-US" sz="1800" dirty="0">
                <a:latin typeface="Arial" panose="020B0604020202020204" pitchFamily="34" charset="0"/>
                <a:cs typeface="Arial" panose="020B0604020202020204" pitchFamily="34" charset="0"/>
              </a:rPr>
              <a:t>W. E. Giovanardi</a:t>
            </a:r>
          </a:p>
          <a:p>
            <a:pPr lvl="1">
              <a:lnSpc>
                <a:spcPct val="150000"/>
              </a:lnSpc>
            </a:pPr>
            <a:r>
              <a:rPr lang="es-US" sz="1800" dirty="0">
                <a:latin typeface="Arial" panose="020B0604020202020204" pitchFamily="34" charset="0"/>
                <a:cs typeface="Arial" panose="020B0604020202020204" pitchFamily="34" charset="0"/>
              </a:rPr>
              <a:t>Lucrecia Romero</a:t>
            </a:r>
          </a:p>
          <a:p>
            <a:pPr lvl="1">
              <a:lnSpc>
                <a:spcPct val="150000"/>
              </a:lnSpc>
            </a:pPr>
            <a:r>
              <a:rPr lang="es-US" sz="1800" dirty="0">
                <a:latin typeface="Arial" panose="020B0604020202020204" pitchFamily="34" charset="0"/>
                <a:cs typeface="Arial" panose="020B0604020202020204" pitchFamily="34" charset="0"/>
              </a:rPr>
              <a:t>Estudiantes colaboradores: Tomás Becerra, Federico Cassini, Ignacio Delgado</a:t>
            </a:r>
          </a:p>
          <a:p>
            <a:pPr lvl="1">
              <a:lnSpc>
                <a:spcPct val="15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Colaboración regional: Boris Gary </a:t>
            </a:r>
            <a:r>
              <a:rPr lang="es-E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Zambra</a:t>
            </a:r>
            <a:endParaRPr lang="es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390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76E05-5EF2-7302-603A-090E20FB0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851AF14-2907-D25E-1819-8F952BCC8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9A8C7338-8F51-2F5F-CF95-FBFAD6FC5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346" y="1171001"/>
            <a:ext cx="1053223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b="1" dirty="0" smtClean="0"/>
              <a:t>Objetivos</a:t>
            </a:r>
            <a:endParaRPr lang="es-ES" dirty="0"/>
          </a:p>
          <a:p>
            <a:pPr>
              <a:lnSpc>
                <a:spcPct val="15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Analizar el impacto de la incorporación abrupta de TIC, TAC e IA en la enseñanza de Ingeniería en la etapa </a:t>
            </a:r>
            <a:r>
              <a:rPr lang="es-ES" sz="1800" dirty="0" err="1">
                <a:latin typeface="Arial" panose="020B0604020202020204" pitchFamily="34" charset="0"/>
                <a:cs typeface="Arial" panose="020B0604020202020204" pitchFamily="34" charset="0"/>
              </a:rPr>
              <a:t>postpandemia</a:t>
            </a: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Identificar barreras, facilitadores y transformaciones en las prácticas docentes y en las trayectorias estudiantiles.</a:t>
            </a:r>
          </a:p>
          <a:p>
            <a:pPr>
              <a:lnSpc>
                <a:spcPct val="15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Elaborar una metodología de enseñanza flexible para Ingenierías, que integre tecnologías existentes y pueda adaptarse a tecnologías emergentes.</a:t>
            </a: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408514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76E05-5EF2-7302-603A-090E20FB0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851AF14-2907-D25E-1819-8F952BCC8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9A8C7338-8F51-2F5F-CF95-FBFAD6FC5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345" y="1503510"/>
            <a:ext cx="11095654" cy="32532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US" b="1" dirty="0" smtClean="0"/>
              <a:t>   Resultados</a:t>
            </a:r>
          </a:p>
          <a:p>
            <a:pPr marL="0" indent="0">
              <a:buNone/>
            </a:pPr>
            <a:endParaRPr lang="es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20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Diseño y validación de encuestas para docentes y estudiantes.</a:t>
            </a:r>
          </a:p>
          <a:p>
            <a:pPr lvl="1">
              <a:lnSpc>
                <a:spcPct val="20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Relevamiento en curso con participación de docentes de Argentina, Chile, Cuba y Brasil.</a:t>
            </a:r>
          </a:p>
          <a:p>
            <a:pPr lvl="1">
              <a:lnSpc>
                <a:spcPct val="20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Primer análisis exploratorio de percepciones sobre TIC, TAC e IA en Ingeniería.</a:t>
            </a:r>
          </a:p>
          <a:p>
            <a:pPr lvl="1">
              <a:lnSpc>
                <a:spcPct val="20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Consolidación de una red de colaboración latinoamericana para el estudio comparado.</a:t>
            </a:r>
          </a:p>
          <a:p>
            <a:pPr marL="457200" lvl="1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1186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76E05-5EF2-7302-603A-090E20FB0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0851AF14-2907-D25E-1819-8F952BCC8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9A8C7338-8F51-2F5F-CF95-FBFAD6FC5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181" y="314037"/>
            <a:ext cx="10781146" cy="5246254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s-ES" dirty="0"/>
          </a:p>
          <a:p>
            <a:pPr marL="0" indent="0">
              <a:lnSpc>
                <a:spcPct val="150000"/>
              </a:lnSpc>
              <a:buNone/>
            </a:pPr>
            <a:r>
              <a:rPr lang="es-US" b="1" dirty="0"/>
              <a:t>Objetivos </a:t>
            </a:r>
            <a:r>
              <a:rPr lang="es-US" b="1" dirty="0" smtClean="0"/>
              <a:t>concretados</a:t>
            </a:r>
            <a:endParaRPr lang="es-US" b="1" dirty="0"/>
          </a:p>
          <a:p>
            <a:pPr lvl="1">
              <a:lnSpc>
                <a:spcPct val="15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Presentación de avances en el Congreso de Educación EDUBP.</a:t>
            </a:r>
          </a:p>
          <a:p>
            <a:pPr lvl="1">
              <a:lnSpc>
                <a:spcPct val="15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Difusión del relevamiento a la comunidad de Ingeniería UBP y a contactos académicos en Latinoamérica.</a:t>
            </a:r>
          </a:p>
          <a:p>
            <a:pPr lvl="1">
              <a:lnSpc>
                <a:spcPct val="15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Articulación con la Universidad de Viña del Mar a través de Boris Gary Zambra.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s-E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Potencial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actividad: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5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Elaboración y socialización de una guía metodológica para docentes de Ingeniería.</a:t>
            </a:r>
          </a:p>
          <a:p>
            <a:pPr lvl="2">
              <a:lnSpc>
                <a:spcPct val="150000"/>
              </a:lnSpc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Talleres de transferencia sobre integración pedagógica de TIC, TAC e IA.</a:t>
            </a:r>
            <a:endParaRPr lang="es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9345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243</Words>
  <Application>Microsoft Office PowerPoint</Application>
  <PresentationFormat>Panorámica</PresentationFormat>
  <Paragraphs>28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De una innovación educativa abrupta hacia un abordaje de innovación integrado de las prácticas educativas de las carreras de ingeniería en el nivel superior latinoamericano.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Mariano Martinelli</dc:creator>
  <cp:lastModifiedBy>Almacen Informatico</cp:lastModifiedBy>
  <cp:revision>49</cp:revision>
  <dcterms:created xsi:type="dcterms:W3CDTF">2025-04-22T15:40:41Z</dcterms:created>
  <dcterms:modified xsi:type="dcterms:W3CDTF">2026-04-27T12:26:59Z</dcterms:modified>
</cp:coreProperties>
</file>